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4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3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20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09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66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1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38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95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63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31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7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40DB-1638-4708-9EDE-0FE4BCA1A56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F2B5-E8B3-493B-9EC1-FF0D098DD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2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ЦИФРОВЯ ОБРАЗОВАТЕЛЬНАЯ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9586" y="5857889"/>
            <a:ext cx="922934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58107" cy="241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23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Слайд 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14" y="620688"/>
            <a:ext cx="8228894" cy="5760640"/>
          </a:xfrm>
          <a:prstGeom prst="round2DiagRect">
            <a:avLst>
              <a:gd name="adj1" fmla="val 683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8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ин\Desktop\Слайд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84" y="3986527"/>
            <a:ext cx="3795681" cy="2382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Хозяин\Desktop\Слайд 11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810" y="4022438"/>
            <a:ext cx="3813331" cy="2383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Хозяин\Desktop\Слайд 11.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3813331" cy="2390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Хозяин\Desktop\ЦОС ОО. Картинки\Слайд 11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597" y="548680"/>
            <a:ext cx="3813331" cy="2390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1800200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28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416824" cy="172819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Хозяин\Desktop\ЦОС ОО. Картинки\Слайд 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22" y="4221088"/>
            <a:ext cx="2876341" cy="2274669"/>
          </a:xfrm>
          <a:prstGeom prst="round2DiagRect">
            <a:avLst>
              <a:gd name="adj1" fmla="val 1330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Хозяин\Desktop\Слай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5636"/>
            <a:ext cx="2711161" cy="219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1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Слайд 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218" y="1268760"/>
            <a:ext cx="3970124" cy="2347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озяин\Desktop\Слайд 2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838" y="3994218"/>
            <a:ext cx="3456384" cy="2302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Хозяин\Desktop\Слайд 2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61" y="4016113"/>
            <a:ext cx="351372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ЦОС ОО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3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риоритетный проект «Современная цифровая образовательная среда в Российской Федерации»</a:t>
            </a:r>
            <a:endParaRPr lang="ru-RU" sz="3200" b="1" dirty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Хозяин\Desktop\Слайд 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82" y="1735051"/>
            <a:ext cx="4025902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Хозяин\Desktop\Слайд 3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026024" cy="25059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3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ЦОС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497354"/>
            <a:ext cx="5111750" cy="3404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открытая 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информационных систем, предназначенных для обеспечения различных задач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76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ЦОС  ДОУ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344816" cy="468052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 информационных образовательных ресурсов, в том числе цифровые образовательные ресурсы;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совокупность технологических средств ИКТ: компьютеры, иное ИКТ-оборудование, коммуникационные каналы;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систему современных педагогических технологий, обеспечивающих развитие и воспитание дошкольников в современной информационно-образовательной среде.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4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ЦОС ДОУ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344816" cy="468052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единого информационного пространства для качественного  улучшения работы педагогического состава;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ИКТ для повышения эффективности и компетентности  педагогов ДОУ в ходе воспитательно-образовательного процесса;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 к безбумажному документообороту;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обеспечение родителям (законным представителям) детей доступа к сайту и другим информационным ресурсам ДОУ в Интернет.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864095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адачи ЦОС ДОУ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704856" cy="468052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организации управления  и деятельности дошкольного учреждения и взаимодействия участников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качественной подготовки методических, педагогических, дидактических материалов;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участников образовательного процесса к  информационным ресурсам;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участия в педагогических проектах,  выставках, конкурсах.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49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25" y="1484784"/>
            <a:ext cx="8003919" cy="4641379"/>
          </a:xfrm>
          <a:prstGeom prst="round2DiagRect">
            <a:avLst>
              <a:gd name="adj1" fmla="val 1000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0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ЦОС для РЕБЕНКА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58" y="1340768"/>
            <a:ext cx="8012498" cy="4968552"/>
          </a:xfrm>
          <a:prstGeom prst="round2DiagRect">
            <a:avLst>
              <a:gd name="adj1" fmla="val 756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98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ЦИФРОВЯ ОБРАЗОВАТЕЛЬНАЯ СРЕДА В ДОО</vt:lpstr>
      <vt:lpstr>ЦОС ОО</vt:lpstr>
      <vt:lpstr>Приоритетный проект «Современная цифровая образовательная среда в Российской Федерации»</vt:lpstr>
      <vt:lpstr>ЦОС</vt:lpstr>
      <vt:lpstr>ЦОС  ДОУ включает:</vt:lpstr>
      <vt:lpstr>Цели ЦОС ДОУ</vt:lpstr>
      <vt:lpstr>Задачи ЦОС ДОУ</vt:lpstr>
      <vt:lpstr>ИНФОРМАЦИОННО-КОММУНИКАЦИОННЫЕ  ТЕХНОЛОГИИ</vt:lpstr>
      <vt:lpstr>ЦОС для РЕБЕНКА</vt:lpstr>
      <vt:lpstr>Слайд 10</vt:lpstr>
      <vt:lpstr>Слайд 11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user</cp:lastModifiedBy>
  <cp:revision>14</cp:revision>
  <dcterms:created xsi:type="dcterms:W3CDTF">2020-02-09T13:05:01Z</dcterms:created>
  <dcterms:modified xsi:type="dcterms:W3CDTF">2020-08-31T13:41:04Z</dcterms:modified>
</cp:coreProperties>
</file>