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_rels/notesSlide1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media/image7.jpeg" ContentType="image/jpeg"/>
  <Override PartName="/ppt/media/image59.jpeg" ContentType="image/jpeg"/>
  <Override PartName="/ppt/media/image28.jpeg" ContentType="image/jpeg"/>
  <Override PartName="/ppt/media/image1.png" ContentType="image/png"/>
  <Override PartName="/ppt/media/image2.png" ContentType="image/png"/>
  <Override PartName="/ppt/media/image56.jpeg" ContentType="image/jpeg"/>
  <Override PartName="/ppt/media/image9.jpeg" ContentType="image/jpeg"/>
  <Override PartName="/ppt/media/image17.jpeg" ContentType="image/jpeg"/>
  <Override PartName="/ppt/media/image3.png" ContentType="image/png"/>
  <Override PartName="/ppt/media/image6.jpeg" ContentType="image/jpeg"/>
  <Override PartName="/ppt/media/image58.jpeg" ContentType="image/jpeg"/>
  <Override PartName="/ppt/media/image45.jpeg" ContentType="image/jpeg"/>
  <Override PartName="/ppt/media/image4.png" ContentType="image/png"/>
  <Override PartName="/ppt/media/image5.jpeg" ContentType="image/jpeg"/>
  <Override PartName="/ppt/media/image57.jpeg" ContentType="image/jpeg"/>
  <Override PartName="/ppt/media/image8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&lt;заголовок&gt;</a:t>
            </a:r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7A653F17-2A00-4D3C-9269-E6D33F53A80D}" type="slidenum">
              <a:rPr b="0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8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0DD62700-BDFD-4D6B-B0B2-FFDBCAA5EA33}" type="slidenum">
              <a:rPr b="0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6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6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8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8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0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9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1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F4AE8BF3-6AE6-4808-8420-407A188387FF}" type="datetime">
              <a:rPr b="0" lang="ru-RU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1.6.20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B0F6037A-2F91-4708-B917-93A0D2F0864C}" type="slidenum">
              <a:rPr b="0" lang="ru-RU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текста заголовка щёлкните мышью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текста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600200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Четвертый уровень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057400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4B7C6AC8-604C-443C-AC52-9AABACD5C227}" type="datetime">
              <a:rPr b="0" lang="ru-RU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1.6.20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ACB27A3A-87F8-4E87-9E9D-17CE95441438}" type="slidenum">
              <a:rPr b="0" lang="ru-RU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текста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текста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600200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b="0" lang="ru-RU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Четвертый уровень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057400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b="0" lang="ru-RU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текста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текста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600200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b="0" lang="ru-RU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Четвертый уровень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057400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b="0" lang="ru-RU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E79AA7C4-2DBD-4BD5-8B7C-07B12B0367F6}" type="datetime">
              <a:rPr b="0" lang="ru-RU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1.6.20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8" name="PlaceHolder 7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9" name="PlaceHolder 8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8E4380B8-0CB8-488E-B45B-57202C720F93}" type="slidenum">
              <a:rPr b="0" lang="ru-RU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C5192549-EA24-4B02-A3E5-07A0BADDF0BE}" type="datetime">
              <a:rPr b="0" lang="ru-RU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1.6.20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2736D80A-80D7-4B60-A9E1-AD23F4BFAA8C}" type="slidenum">
              <a:rPr b="0" lang="ru-RU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600200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Четвертый уровень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057400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600200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Четвертый уровень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057400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BA138D42-2E65-4228-BC82-4D70A152EB4C}" type="datetime">
              <a:rPr b="0" lang="ru-RU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1.6.20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2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D0EEFFE5-2557-4934-A951-057E9B7CCEA4}" type="slidenum">
              <a:rPr b="0" lang="ru-RU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заголовка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</p:spPr>
        <p:txBody>
          <a:bodyPr lIns="90000" rIns="90000" tIns="45000" bIns="4500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 структуры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Четвёртый уровень структуры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 структуры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Шестой уровень структуры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Седьмой уровень структуры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текста</a:t>
            </a:r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FE1D3936-6D56-4C9E-8A4E-C86591FB0E62}" type="datetime">
              <a:rPr b="0" lang="ru-RU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1.6.20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3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4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69CC37E0-DDFB-4EA5-8D26-600E8C7A5EC7}" type="slidenum">
              <a:rPr b="0" lang="ru-RU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6C26C4C7-6126-43B3-A99C-2B2B89BD7DA4}" type="datetime">
              <a:rPr b="0" lang="ru-RU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1.6.20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665B044E-2AE8-4B2A-AC30-E8B98CEA2A3E}" type="slidenum">
              <a:rPr b="0" lang="ru-RU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image" Target="../media/image41.jpeg"/><Relationship Id="rId4" Type="http://schemas.openxmlformats.org/officeDocument/2006/relationships/slideLayout" Target="../slideLayouts/slideLayout5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7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slideLayout" Target="../slideLayouts/slideLayout6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jpeg"/><Relationship Id="rId3" Type="http://schemas.openxmlformats.org/officeDocument/2006/relationships/slideLayout" Target="../slideLayouts/slideLayout5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image" Target="../media/image60.jpeg"/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jpeg"/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6" Type="http://schemas.openxmlformats.org/officeDocument/2006/relationships/image" Target="../media/image69.jpeg"/><Relationship Id="rId7" Type="http://schemas.openxmlformats.org/officeDocument/2006/relationships/slideLayout" Target="../slideLayouts/slideLayout5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image" Target="../media/image71.jpeg"/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6" Type="http://schemas.openxmlformats.org/officeDocument/2006/relationships/image" Target="../media/image75.jpeg"/><Relationship Id="rId7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jpeg"/><Relationship Id="rId3" Type="http://schemas.openxmlformats.org/officeDocument/2006/relationships/image" Target="../media/image78.jpeg"/><Relationship Id="rId4" Type="http://schemas.openxmlformats.org/officeDocument/2006/relationships/slideLayout" Target="../slideLayouts/slideLayout5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image" Target="../media/image80.jpeg"/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6" Type="http://schemas.openxmlformats.org/officeDocument/2006/relationships/image" Target="../media/image84.jpeg"/><Relationship Id="rId7" Type="http://schemas.openxmlformats.org/officeDocument/2006/relationships/image" Target="../media/image85.jpeg"/><Relationship Id="rId8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slideLayout" Target="../slideLayouts/slideLayout7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4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slideLayout" Target="../slideLayouts/slideLayout5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Прощай, детский сад - Здравствуй, школа_(Inkompmusic.ru).mp3" descr=""/>
          <p:cNvPicPr/>
          <p:nvPr/>
        </p:nvPicPr>
        <p:blipFill>
          <a:blip r:embed="rId1"/>
          <a:stretch/>
        </p:blipFill>
        <p:spPr>
          <a:xfrm>
            <a:off x="4419720" y="3276720"/>
            <a:ext cx="304560" cy="304560"/>
          </a:xfrm>
          <a:prstGeom prst="rect">
            <a:avLst/>
          </a:prstGeom>
          <a:ln>
            <a:noFill/>
          </a:ln>
        </p:spPr>
      </p:pic>
      <p:pic>
        <p:nvPicPr>
          <p:cNvPr id="298" name="Прощай, детский сад - Здравствуй, школа_(Inkompmusic.ru).mp3" descr=""/>
          <p:cNvPicPr/>
          <p:nvPr/>
        </p:nvPicPr>
        <p:blipFill>
          <a:blip r:embed="rId2"/>
          <a:stretch/>
        </p:blipFill>
        <p:spPr>
          <a:xfrm>
            <a:off x="4419720" y="3276720"/>
            <a:ext cx="304560" cy="304560"/>
          </a:xfrm>
          <a:prstGeom prst="rect">
            <a:avLst/>
          </a:prstGeom>
          <a:ln>
            <a:noFill/>
          </a:ln>
        </p:spPr>
      </p:pic>
      <p:pic>
        <p:nvPicPr>
          <p:cNvPr id="299" name="Прощай, детский сад - Здравствуй, школа_(Inkompmusic.ru).mp3" descr=""/>
          <p:cNvPicPr/>
          <p:nvPr/>
        </p:nvPicPr>
        <p:blipFill>
          <a:blip r:embed="rId3"/>
          <a:stretch/>
        </p:blipFill>
        <p:spPr>
          <a:xfrm>
            <a:off x="4419720" y="3276720"/>
            <a:ext cx="304560" cy="304560"/>
          </a:xfrm>
          <a:prstGeom prst="rect">
            <a:avLst/>
          </a:prstGeom>
          <a:ln>
            <a:noFill/>
          </a:ln>
        </p:spPr>
      </p:pic>
      <p:pic>
        <p:nvPicPr>
          <p:cNvPr id="300" name="Прощай, детский сад - Здравствуй, школа_(Inkompmusic.ru).mp3" descr=""/>
          <p:cNvPicPr/>
          <p:nvPr/>
        </p:nvPicPr>
        <p:blipFill>
          <a:blip r:embed="rId4"/>
          <a:stretch/>
        </p:blipFill>
        <p:spPr>
          <a:xfrm>
            <a:off x="4419720" y="3276720"/>
            <a:ext cx="304560" cy="304560"/>
          </a:xfrm>
          <a:prstGeom prst="rect">
            <a:avLst/>
          </a:prstGeom>
          <a:ln>
            <a:noFill/>
          </a:ln>
        </p:spPr>
      </p:pic>
      <p:pic>
        <p:nvPicPr>
          <p:cNvPr id="301" name="" descr=""/>
          <p:cNvPicPr/>
          <p:nvPr/>
        </p:nvPicPr>
        <p:blipFill>
          <a:blip r:embed="rId5"/>
          <a:stretch/>
        </p:blipFill>
        <p:spPr>
          <a:xfrm>
            <a:off x="1324800" y="720000"/>
            <a:ext cx="6667200" cy="5472000"/>
          </a:xfrm>
          <a:prstGeom prst="rect">
            <a:avLst/>
          </a:prstGeom>
          <a:ln>
            <a:noFill/>
          </a:ln>
        </p:spPr>
      </p:pic>
    </p:spTree>
  </p:cSld>
  <p:transition spd="slow" advTm="6000">
    <p:wedg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2" descr=""/>
          <p:cNvPicPr/>
          <p:nvPr/>
        </p:nvPicPr>
        <p:blipFill>
          <a:blip r:embed="rId1"/>
          <a:stretch/>
        </p:blipFill>
        <p:spPr>
          <a:xfrm>
            <a:off x="0" y="4320"/>
            <a:ext cx="9143640" cy="6848640"/>
          </a:xfrm>
          <a:prstGeom prst="rect">
            <a:avLst/>
          </a:prstGeom>
          <a:ln>
            <a:noFill/>
          </a:ln>
        </p:spPr>
      </p:pic>
      <p:pic>
        <p:nvPicPr>
          <p:cNvPr id="332" name="Picture 3" descr=""/>
          <p:cNvPicPr/>
          <p:nvPr/>
        </p:nvPicPr>
        <p:blipFill>
          <a:blip r:embed="rId2"/>
          <a:stretch/>
        </p:blipFill>
        <p:spPr>
          <a:xfrm>
            <a:off x="4500000" y="260640"/>
            <a:ext cx="4392000" cy="3024000"/>
          </a:xfrm>
          <a:prstGeom prst="rect">
            <a:avLst/>
          </a:prstGeom>
          <a:ln w="127080">
            <a:solidFill>
              <a:srgbClr val="ffffff"/>
            </a:solidFill>
            <a:round/>
          </a:ln>
          <a:effectLst>
            <a:outerShdw algn="br" blurRad="76200" dir="10500000" dist="95250" kx="900000" rotWithShape="0" sx="97000" sy="23000">
              <a:srgbClr val="000000">
                <a:alpha val="20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33" name="Picture 4" descr=""/>
          <p:cNvPicPr/>
          <p:nvPr/>
        </p:nvPicPr>
        <p:blipFill>
          <a:blip r:embed="rId3"/>
          <a:stretch/>
        </p:blipFill>
        <p:spPr>
          <a:xfrm>
            <a:off x="323640" y="1700640"/>
            <a:ext cx="4104000" cy="3744000"/>
          </a:xfrm>
          <a:prstGeom prst="rect">
            <a:avLst/>
          </a:prstGeom>
          <a:ln w="190440">
            <a:solidFill>
              <a:srgbClr val="ffffff"/>
            </a:solidFill>
            <a:miter/>
          </a:ln>
          <a:effectLst>
            <a:outerShdw algn="tl" blurRad="65000" dir="12900000" dist="50800" kx="195000" ky="145000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dir="t" rig="twoP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34" name="Picture 5" descr=""/>
          <p:cNvPicPr/>
          <p:nvPr/>
        </p:nvPicPr>
        <p:blipFill>
          <a:blip r:embed="rId4"/>
          <a:stretch/>
        </p:blipFill>
        <p:spPr>
          <a:xfrm>
            <a:off x="4500000" y="3429000"/>
            <a:ext cx="4392000" cy="3195360"/>
          </a:xfrm>
          <a:prstGeom prst="rect">
            <a:avLst/>
          </a:prstGeom>
          <a:ln w="127080">
            <a:solidFill>
              <a:srgbClr val="ffffff"/>
            </a:solidFill>
            <a:round/>
          </a:ln>
          <a:effectLst>
            <a:outerShdw algn="br" blurRad="76200" dir="10500000" dist="95250" kx="900000" rotWithShape="0" sx="97000" sy="23000">
              <a:srgbClr val="000000">
                <a:alpha val="20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transition spd="slow" advTm="5000">
    <p:wedge/>
  </p:transition>
  <p:timing>
    <p:tnLst>
      <p:par>
        <p:cTn id="22" dur="indefinite" restart="never" nodeType="tmRoot">
          <p:childTnLst>
            <p:seq>
              <p:cTn id="2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7101000"/>
          </a:xfrm>
          <a:prstGeom prst="rect">
            <a:avLst/>
          </a:prstGeom>
          <a:ln>
            <a:noFill/>
          </a:ln>
        </p:spPr>
      </p:pic>
      <p:pic>
        <p:nvPicPr>
          <p:cNvPr id="336" name="Picture 3" descr=""/>
          <p:cNvPicPr/>
          <p:nvPr/>
        </p:nvPicPr>
        <p:blipFill>
          <a:blip r:embed="rId2"/>
          <a:stretch/>
        </p:blipFill>
        <p:spPr>
          <a:xfrm>
            <a:off x="467640" y="548640"/>
            <a:ext cx="3960000" cy="30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" name="Picture 2" descr=""/>
          <p:cNvPicPr/>
          <p:nvPr/>
        </p:nvPicPr>
        <p:blipFill>
          <a:blip r:embed="rId3"/>
          <a:stretch/>
        </p:blipFill>
        <p:spPr>
          <a:xfrm>
            <a:off x="4788000" y="620640"/>
            <a:ext cx="4032000" cy="30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" name="Picture 2" descr=""/>
          <p:cNvPicPr/>
          <p:nvPr/>
        </p:nvPicPr>
        <p:blipFill>
          <a:blip r:embed="rId4"/>
          <a:stretch/>
        </p:blipFill>
        <p:spPr>
          <a:xfrm>
            <a:off x="2339640" y="3933000"/>
            <a:ext cx="4536000" cy="292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ransition spd="slow" advTm="6000">
    <p:wedge/>
  </p:transition>
  <p:timing>
    <p:tnLst>
      <p:par>
        <p:cTn id="24" dur="indefinite" restart="never" nodeType="tmRoot">
          <p:childTnLst>
            <p:seq>
              <p:cTn id="2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i="1" lang="ru-RU" sz="4800" spc="-1" strike="noStrike" cap="all">
                <a:solidFill>
                  <a:srgbClr val="7b34d2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Гимнастика после сна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40" name="Picture 2" descr=""/>
          <p:cNvPicPr/>
          <p:nvPr/>
        </p:nvPicPr>
        <p:blipFill>
          <a:blip r:embed="rId2"/>
          <a:stretch/>
        </p:blipFill>
        <p:spPr>
          <a:xfrm>
            <a:off x="323640" y="1484640"/>
            <a:ext cx="3964680" cy="3888000"/>
          </a:xfrm>
          <a:prstGeom prst="rect">
            <a:avLst/>
          </a:prstGeom>
          <a:ln w="190440">
            <a:solidFill>
              <a:srgbClr val="c8c6bd"/>
            </a:solidFill>
            <a:round/>
          </a:ln>
          <a:effectLst>
            <a:outerShdw algn="tl" blurRad="101600" dir="7200000" dist="50800" rotWithShape="0">
              <a:srgbClr val="000000">
                <a:alpha val="45000"/>
              </a:srgbClr>
            </a:outerShdw>
          </a:effectLst>
          <a:scene3d>
            <a:camera fov="5400000" prst="perspectiveFront"/>
            <a:lightRig dir="t" rig="threePt">
              <a:rot lat="0" lon="0" rev="19200000"/>
            </a:lightRig>
          </a:scene3d>
          <a:sp3d extrusionH="25400">
            <a:bevelT prst="hardEdge" w="304800" h="152400"/>
            <a:extrusionClr>
              <a:srgbClr val="ffffff"/>
            </a:extrusionClr>
          </a:sp3d>
        </p:spPr>
      </p:pic>
      <p:pic>
        <p:nvPicPr>
          <p:cNvPr id="341" name="Picture 3" descr=""/>
          <p:cNvPicPr/>
          <p:nvPr/>
        </p:nvPicPr>
        <p:blipFill>
          <a:blip r:embed="rId3"/>
          <a:stretch/>
        </p:blipFill>
        <p:spPr>
          <a:xfrm>
            <a:off x="4716000" y="1484640"/>
            <a:ext cx="4248000" cy="3826800"/>
          </a:xfrm>
          <a:prstGeom prst="rect">
            <a:avLst/>
          </a:prstGeom>
          <a:ln w="190440">
            <a:solidFill>
              <a:srgbClr val="c8c6bd"/>
            </a:solidFill>
            <a:round/>
          </a:ln>
          <a:effectLst>
            <a:outerShdw algn="tl" blurRad="101600" dir="7200000" dist="50800" rotWithShape="0">
              <a:srgbClr val="000000">
                <a:alpha val="45000"/>
              </a:srgbClr>
            </a:outerShdw>
          </a:effectLst>
          <a:scene3d>
            <a:camera fov="5400000" prst="perspectiveFront"/>
            <a:lightRig dir="t" rig="threePt">
              <a:rot lat="0" lon="0" rev="19200000"/>
            </a:lightRig>
          </a:scene3d>
          <a:sp3d extrusionH="25400">
            <a:bevelT prst="hardEdge" w="304800" h="152400"/>
            <a:extrusionClr>
              <a:srgbClr val="ffffff"/>
            </a:extrusionClr>
          </a:sp3d>
        </p:spPr>
      </p:pic>
    </p:spTree>
  </p:cSld>
  <p:transition spd="slow" advTm="6000">
    <p:wedge/>
  </p:transition>
  <p:timing>
    <p:tnLst>
      <p:par>
        <p:cTn id="26" dur="indefinite" restart="never" nodeType="tmRoot">
          <p:childTnLst>
            <p:seq>
              <p:cTn id="2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395640" y="0"/>
            <a:ext cx="8229240" cy="11242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i="1" lang="ru-RU" sz="4800" spc="-1" strike="noStrike">
                <a:solidFill>
                  <a:srgbClr val="9fc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Театральная деятельность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43" name="Picture 2" descr=""/>
          <p:cNvPicPr/>
          <p:nvPr/>
        </p:nvPicPr>
        <p:blipFill>
          <a:blip r:embed="rId2"/>
          <a:stretch/>
        </p:blipFill>
        <p:spPr>
          <a:xfrm>
            <a:off x="0" y="980640"/>
            <a:ext cx="2963520" cy="3951000"/>
          </a:xfrm>
          <a:prstGeom prst="rect">
            <a:avLst/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</p:pic>
      <p:pic>
        <p:nvPicPr>
          <p:cNvPr id="344" name="Picture 3" descr=""/>
          <p:cNvPicPr/>
          <p:nvPr/>
        </p:nvPicPr>
        <p:blipFill>
          <a:blip r:embed="rId3"/>
          <a:srcRect l="6478" t="0" r="15131" b="0"/>
          <a:stretch/>
        </p:blipFill>
        <p:spPr>
          <a:xfrm>
            <a:off x="5724000" y="980640"/>
            <a:ext cx="3024000" cy="4104000"/>
          </a:xfrm>
          <a:prstGeom prst="rect">
            <a:avLst/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</p:pic>
      <p:pic>
        <p:nvPicPr>
          <p:cNvPr id="345" name="Picture 4" descr=""/>
          <p:cNvPicPr/>
          <p:nvPr/>
        </p:nvPicPr>
        <p:blipFill>
          <a:blip r:embed="rId4"/>
          <a:srcRect l="69298" t="33601" r="7863" b="0"/>
          <a:stretch/>
        </p:blipFill>
        <p:spPr>
          <a:xfrm>
            <a:off x="3204000" y="980640"/>
            <a:ext cx="2376000" cy="3918960"/>
          </a:xfrm>
          <a:prstGeom prst="rect">
            <a:avLst/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</p:pic>
      <p:pic>
        <p:nvPicPr>
          <p:cNvPr id="346" name="Picture 2" descr=""/>
          <p:cNvPicPr/>
          <p:nvPr/>
        </p:nvPicPr>
        <p:blipFill>
          <a:blip r:embed="rId5"/>
          <a:stretch/>
        </p:blipFill>
        <p:spPr>
          <a:xfrm>
            <a:off x="3276000" y="3933000"/>
            <a:ext cx="2180880" cy="218088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</p:spTree>
  </p:cSld>
  <p:transition spd="slow" advTm="6000">
    <p:wedge/>
  </p:transition>
  <p:timing>
    <p:tnLst>
      <p:par>
        <p:cTn id="28" dur="indefinite" restart="never" nodeType="tmRoot">
          <p:childTnLst>
            <p:seq>
              <p:cTn id="2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Shape 1"/>
          <p:cNvSpPr txBox="1"/>
          <p:nvPr/>
        </p:nvSpPr>
        <p:spPr>
          <a:xfrm>
            <a:off x="323640" y="0"/>
            <a:ext cx="8229240" cy="8362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i="1" lang="ru-RU" sz="5400" spc="-1" strike="noStrike" cap="all">
                <a:solidFill>
                  <a:srgbClr val="7b34d2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Мы играем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48" name="Picture 3" descr=""/>
          <p:cNvPicPr/>
          <p:nvPr/>
        </p:nvPicPr>
        <p:blipFill>
          <a:blip r:embed="rId2"/>
          <a:srcRect l="0" t="11921" r="0" b="0"/>
          <a:stretch/>
        </p:blipFill>
        <p:spPr>
          <a:xfrm>
            <a:off x="4788000" y="836640"/>
            <a:ext cx="4038120" cy="288000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  <p:pic>
        <p:nvPicPr>
          <p:cNvPr id="349" name="Picture 4" descr=""/>
          <p:cNvPicPr/>
          <p:nvPr/>
        </p:nvPicPr>
        <p:blipFill>
          <a:blip r:embed="rId3"/>
          <a:srcRect l="0" t="19051" r="6378" b="12701"/>
          <a:stretch/>
        </p:blipFill>
        <p:spPr>
          <a:xfrm>
            <a:off x="323640" y="836640"/>
            <a:ext cx="4032000" cy="288000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  <p:pic>
        <p:nvPicPr>
          <p:cNvPr id="350" name="Picture 2" descr=""/>
          <p:cNvPicPr/>
          <p:nvPr/>
        </p:nvPicPr>
        <p:blipFill>
          <a:blip r:embed="rId4"/>
          <a:srcRect l="13536" t="11893" r="20495" b="0"/>
          <a:stretch/>
        </p:blipFill>
        <p:spPr>
          <a:xfrm>
            <a:off x="3420000" y="3861000"/>
            <a:ext cx="2736000" cy="266868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  <p:pic>
        <p:nvPicPr>
          <p:cNvPr id="351" name="Picture 2" descr=""/>
          <p:cNvPicPr/>
          <p:nvPr/>
        </p:nvPicPr>
        <p:blipFill>
          <a:blip r:embed="rId5"/>
          <a:srcRect l="24998" t="31820" r="10293" b="12117"/>
          <a:stretch/>
        </p:blipFill>
        <p:spPr>
          <a:xfrm>
            <a:off x="179640" y="3861000"/>
            <a:ext cx="3096000" cy="266400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  <p:pic>
        <p:nvPicPr>
          <p:cNvPr id="352" name="Picture 2" descr=""/>
          <p:cNvPicPr/>
          <p:nvPr/>
        </p:nvPicPr>
        <p:blipFill>
          <a:blip r:embed="rId6"/>
          <a:srcRect l="10702" t="0" r="1934" b="0"/>
          <a:stretch/>
        </p:blipFill>
        <p:spPr>
          <a:xfrm>
            <a:off x="6300360" y="3861000"/>
            <a:ext cx="2664000" cy="269604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</p:spTree>
  </p:cSld>
  <p:transition spd="slow" advTm="6000">
    <p:wedge/>
  </p:transition>
  <p:timing>
    <p:tnLst>
      <p:par>
        <p:cTn id="30" dur="indefinite" restart="never" nodeType="tmRoot">
          <p:childTnLst>
            <p:seq>
              <p:cTn id="3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Shape 1"/>
          <p:cNvSpPr txBox="1"/>
          <p:nvPr/>
        </p:nvSpPr>
        <p:spPr>
          <a:xfrm>
            <a:off x="1907640" y="476640"/>
            <a:ext cx="5486040" cy="10796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1" i="1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i="1" lang="ru-RU" sz="4400" spc="-1" strike="noStrike" cap="all">
                <a:solidFill>
                  <a:srgbClr val="7b34d2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«3года назад» (младшая группа) 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54" name="Picture 2" descr=""/>
          <p:cNvPicPr/>
          <p:nvPr/>
        </p:nvPicPr>
        <p:blipFill>
          <a:blip r:embed="rId2"/>
          <a:srcRect l="1923" t="28798" r="18269" b="6917"/>
          <a:stretch/>
        </p:blipFill>
        <p:spPr>
          <a:xfrm>
            <a:off x="0" y="1772640"/>
            <a:ext cx="5976360" cy="3384000"/>
          </a:xfrm>
          <a:prstGeom prst="rect">
            <a:avLst/>
          </a:prstGeom>
          <a:ln w="190440">
            <a:solidFill>
              <a:srgbClr val="ffffff"/>
            </a:solidFill>
            <a:miter/>
          </a:ln>
          <a:effectLst>
            <a:outerShdw algn="tl" blurRad="65000" dir="12900000" dist="50800" kx="195000" ky="145000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dir="t" rig="twoP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55" name="Picture 2" descr=""/>
          <p:cNvPicPr/>
          <p:nvPr/>
        </p:nvPicPr>
        <p:blipFill>
          <a:blip r:embed="rId3"/>
          <a:stretch/>
        </p:blipFill>
        <p:spPr>
          <a:xfrm>
            <a:off x="5724000" y="4077000"/>
            <a:ext cx="2180880" cy="2180880"/>
          </a:xfrm>
          <a:prstGeom prst="rect">
            <a:avLst/>
          </a:prstGeom>
          <a:ln w="19044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56" name="Picture 3" descr=""/>
          <p:cNvPicPr/>
          <p:nvPr/>
        </p:nvPicPr>
        <p:blipFill>
          <a:blip r:embed="rId4"/>
          <a:stretch/>
        </p:blipFill>
        <p:spPr>
          <a:xfrm>
            <a:off x="5868000" y="1556640"/>
            <a:ext cx="2180880" cy="2180880"/>
          </a:xfrm>
          <a:prstGeom prst="rect">
            <a:avLst/>
          </a:prstGeom>
          <a:ln w="19044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transition spd="slow" advTm="6000">
    <p:wedge/>
  </p:transition>
  <p:timing>
    <p:tnLst>
      <p:par>
        <p:cTn id="32" dur="indefinite" restart="never" nodeType="tmRoot">
          <p:childTnLst>
            <p:seq>
              <p:cTn id="3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i="1" lang="ru-RU" sz="4400" spc="-1" strike="noStrike">
                <a:solidFill>
                  <a:srgbClr val="b3a2c7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МЫ-МАЛЫШИ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58" name="Picture 3" descr=""/>
          <p:cNvPicPr/>
          <p:nvPr/>
        </p:nvPicPr>
        <p:blipFill>
          <a:blip r:embed="rId1"/>
          <a:stretch/>
        </p:blipFill>
        <p:spPr>
          <a:xfrm>
            <a:off x="4860000" y="1917000"/>
            <a:ext cx="4038120" cy="4536000"/>
          </a:xfrm>
          <a:prstGeom prst="rect">
            <a:avLst/>
          </a:prstGeom>
          <a:ln w="190440">
            <a:solidFill>
              <a:srgbClr val="ffffff"/>
            </a:solidFill>
            <a:miter/>
          </a:ln>
          <a:effectLst>
            <a:outerShdw algn="tl" blurRad="65000" dir="12900000" dist="50800" kx="195000" ky="145000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dir="t" rig="twoP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59" name="Picture 4" descr=""/>
          <p:cNvPicPr/>
          <p:nvPr/>
        </p:nvPicPr>
        <p:blipFill>
          <a:blip r:embed="rId2"/>
          <a:stretch/>
        </p:blipFill>
        <p:spPr>
          <a:xfrm>
            <a:off x="0" y="1484640"/>
            <a:ext cx="4876560" cy="36572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</p:pic>
    </p:spTree>
  </p:cSld>
  <p:transition spd="slow" advTm="1000">
    <p:wedge/>
  </p:transition>
  <p:timing>
    <p:tnLst>
      <p:par>
        <p:cTn id="34" dur="indefinite" restart="never" nodeType="tmRoot">
          <p:childTnLst>
            <p:seq>
              <p:cTn id="3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extShape 1"/>
          <p:cNvSpPr txBox="1"/>
          <p:nvPr/>
        </p:nvSpPr>
        <p:spPr>
          <a:xfrm>
            <a:off x="395640" y="0"/>
            <a:ext cx="8229240" cy="8362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i="1" lang="ru-RU" sz="4800" spc="-1" strike="noStrike" cap="all">
                <a:solidFill>
                  <a:srgbClr val="7b34d2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Мы на прогулке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61" name="Picture 2" descr=""/>
          <p:cNvPicPr/>
          <p:nvPr/>
        </p:nvPicPr>
        <p:blipFill>
          <a:blip r:embed="rId2"/>
          <a:stretch/>
        </p:blipFill>
        <p:spPr>
          <a:xfrm>
            <a:off x="251640" y="692640"/>
            <a:ext cx="3960000" cy="2922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2" name="Picture 3" descr=""/>
          <p:cNvPicPr/>
          <p:nvPr/>
        </p:nvPicPr>
        <p:blipFill>
          <a:blip r:embed="rId3"/>
          <a:srcRect l="0" t="0" r="5498" b="0"/>
          <a:stretch/>
        </p:blipFill>
        <p:spPr>
          <a:xfrm>
            <a:off x="4788000" y="692640"/>
            <a:ext cx="4032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3" name="Picture 3" descr=""/>
          <p:cNvPicPr/>
          <p:nvPr/>
        </p:nvPicPr>
        <p:blipFill>
          <a:blip r:embed="rId4"/>
          <a:srcRect l="24960" t="0" r="12636" b="26304"/>
          <a:stretch/>
        </p:blipFill>
        <p:spPr>
          <a:xfrm>
            <a:off x="4788000" y="3861000"/>
            <a:ext cx="4032000" cy="26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4" name="Picture 2" descr=""/>
          <p:cNvPicPr/>
          <p:nvPr/>
        </p:nvPicPr>
        <p:blipFill>
          <a:blip r:embed="rId5"/>
          <a:srcRect l="8911" t="0" r="16200" b="0"/>
          <a:stretch/>
        </p:blipFill>
        <p:spPr>
          <a:xfrm>
            <a:off x="251640" y="3828960"/>
            <a:ext cx="3960000" cy="2768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ransition spd="slow" advTm="6000">
    <p:wedge/>
  </p:transition>
  <p:timing>
    <p:tnLst>
      <p:par>
        <p:cTn id="36" dur="indefinite" restart="never" nodeType="tmRoot">
          <p:childTnLst>
            <p:seq>
              <p:cTn id="3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extShape 1"/>
          <p:cNvSpPr txBox="1"/>
          <p:nvPr/>
        </p:nvSpPr>
        <p:spPr>
          <a:xfrm>
            <a:off x="457200" y="0"/>
            <a:ext cx="8229240" cy="9082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i="1" lang="ru-RU" sz="4800" spc="-1" strike="noStrike" cap="all">
                <a:solidFill>
                  <a:srgbClr val="7b34d2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Экскурсии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66" name="Picture 3" descr=""/>
          <p:cNvPicPr/>
          <p:nvPr/>
        </p:nvPicPr>
        <p:blipFill>
          <a:blip r:embed="rId2"/>
          <a:srcRect l="4622" t="0" r="0" b="14420"/>
          <a:stretch/>
        </p:blipFill>
        <p:spPr>
          <a:xfrm>
            <a:off x="6372360" y="836640"/>
            <a:ext cx="2592000" cy="26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7" name="Picture 2" descr=""/>
          <p:cNvPicPr/>
          <p:nvPr/>
        </p:nvPicPr>
        <p:blipFill>
          <a:blip r:embed="rId3"/>
          <a:srcRect l="16049" t="9505" r="0" b="0"/>
          <a:stretch/>
        </p:blipFill>
        <p:spPr>
          <a:xfrm>
            <a:off x="179640" y="764640"/>
            <a:ext cx="3096000" cy="274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" name="Picture 2" descr=""/>
          <p:cNvPicPr/>
          <p:nvPr/>
        </p:nvPicPr>
        <p:blipFill>
          <a:blip r:embed="rId4"/>
          <a:srcRect l="7129" t="0" r="0" b="0"/>
          <a:stretch/>
        </p:blipFill>
        <p:spPr>
          <a:xfrm>
            <a:off x="395640" y="3861000"/>
            <a:ext cx="3966120" cy="2768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9" name="Picture 4" descr=""/>
          <p:cNvPicPr/>
          <p:nvPr/>
        </p:nvPicPr>
        <p:blipFill>
          <a:blip r:embed="rId5"/>
          <a:srcRect l="8911" t="9505" r="14418" b="0"/>
          <a:stretch/>
        </p:blipFill>
        <p:spPr>
          <a:xfrm>
            <a:off x="3276000" y="764640"/>
            <a:ext cx="3096000" cy="274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0" name="Picture 3" descr=""/>
          <p:cNvPicPr/>
          <p:nvPr/>
        </p:nvPicPr>
        <p:blipFill>
          <a:blip r:embed="rId6"/>
          <a:stretch/>
        </p:blipFill>
        <p:spPr>
          <a:xfrm>
            <a:off x="4788000" y="3861000"/>
            <a:ext cx="4038120" cy="27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ransition spd="slow" advTm="6000">
    <p:wedge/>
  </p:transition>
  <p:timing>
    <p:tnLst>
      <p:par>
        <p:cTn id="38" dur="indefinite" restart="never" nodeType="tmRoot">
          <p:childTnLst>
            <p:seq>
              <p:cTn id="3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extShape 1"/>
          <p:cNvSpPr txBox="1"/>
          <p:nvPr/>
        </p:nvSpPr>
        <p:spPr>
          <a:xfrm>
            <a:off x="323640" y="0"/>
            <a:ext cx="8229240" cy="6919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i="1" lang="ru-RU" sz="4800" spc="-1" strike="noStrike" cap="all">
                <a:solidFill>
                  <a:srgbClr val="7b34d2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наши занятия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2" name="Picture 2" descr=""/>
          <p:cNvPicPr/>
          <p:nvPr/>
        </p:nvPicPr>
        <p:blipFill>
          <a:blip r:embed="rId2"/>
          <a:stretch/>
        </p:blipFill>
        <p:spPr>
          <a:xfrm>
            <a:off x="323640" y="692640"/>
            <a:ext cx="4038120" cy="302868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  <p:pic>
        <p:nvPicPr>
          <p:cNvPr id="373" name="Picture 3" descr=""/>
          <p:cNvPicPr/>
          <p:nvPr/>
        </p:nvPicPr>
        <p:blipFill>
          <a:blip r:embed="rId3"/>
          <a:srcRect l="6406" t="0" r="15146" b="0"/>
          <a:stretch/>
        </p:blipFill>
        <p:spPr>
          <a:xfrm>
            <a:off x="179640" y="3828960"/>
            <a:ext cx="2808000" cy="284004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  <p:pic>
        <p:nvPicPr>
          <p:cNvPr id="374" name="Picture 3" descr=""/>
          <p:cNvPicPr/>
          <p:nvPr/>
        </p:nvPicPr>
        <p:blipFill>
          <a:blip r:embed="rId4"/>
          <a:srcRect l="0" t="0" r="1934" b="4907"/>
          <a:stretch/>
        </p:blipFill>
        <p:spPr>
          <a:xfrm>
            <a:off x="4716000" y="692640"/>
            <a:ext cx="3960000" cy="302400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  <p:pic>
        <p:nvPicPr>
          <p:cNvPr id="375" name="Picture 2" descr=""/>
          <p:cNvPicPr/>
          <p:nvPr/>
        </p:nvPicPr>
        <p:blipFill>
          <a:blip r:embed="rId5"/>
          <a:srcRect l="0" t="3181" r="6661" b="5146"/>
          <a:stretch/>
        </p:blipFill>
        <p:spPr>
          <a:xfrm>
            <a:off x="6300360" y="3861000"/>
            <a:ext cx="2592000" cy="278064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  <p:pic>
        <p:nvPicPr>
          <p:cNvPr id="376" name="Picture 2" descr=""/>
          <p:cNvPicPr/>
          <p:nvPr/>
        </p:nvPicPr>
        <p:blipFill>
          <a:blip r:embed="rId6"/>
          <a:srcRect l="9793" t="0" r="0" b="0"/>
          <a:stretch/>
        </p:blipFill>
        <p:spPr>
          <a:xfrm>
            <a:off x="3132000" y="3861000"/>
            <a:ext cx="3024000" cy="280800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</p:spTree>
  </p:cSld>
  <p:transition spd="slow" advTm="6000">
    <p:wedge/>
  </p:transition>
  <p:timing>
    <p:tnLst>
      <p:par>
        <p:cTn id="40" dur="indefinite" restart="never" nodeType="tmRoot">
          <p:childTnLst>
            <p:seq>
              <p:cTn id="4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30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i="1" lang="ru-RU" sz="3600" spc="-1" strike="noStrike" cap="all">
                <a:solidFill>
                  <a:srgbClr val="7b34d2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Мой детский сад</a:t>
            </a:r>
            <a:r>
              <a:rPr b="1" i="1" lang="ru-RU" sz="3600" spc="-1" strike="noStrike" cap="all">
                <a:solidFill>
                  <a:srgbClr val="7b34d2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r>
              <a:rPr b="1" i="1" lang="ru-RU" sz="3600" spc="-1" strike="noStrike" cap="all">
                <a:solidFill>
                  <a:srgbClr val="7b34d2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«Солнышко»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04" name="Содержимое 9" descr=""/>
          <p:cNvPicPr/>
          <p:nvPr/>
        </p:nvPicPr>
        <p:blipFill>
          <a:blip r:embed="rId2"/>
          <a:stretch/>
        </p:blipFill>
        <p:spPr>
          <a:xfrm>
            <a:off x="1554840" y="1600200"/>
            <a:ext cx="6034320" cy="4525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ransition spd="slow" advTm="5000">
    <p:wedge/>
  </p:transition>
  <p:timing>
    <p:tnLst>
      <p:par>
        <p:cTn id="6" dur="indefinite" restart="never" nodeType="tmRoot">
          <p:childTnLst>
            <p:seq>
              <p:cTn id="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Shape 1"/>
          <p:cNvSpPr txBox="1"/>
          <p:nvPr/>
        </p:nvSpPr>
        <p:spPr>
          <a:xfrm>
            <a:off x="467640" y="0"/>
            <a:ext cx="8229240" cy="9802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i="1" lang="ru-RU" sz="4800" spc="-1" strike="noStrike">
                <a:solidFill>
                  <a:srgbClr val="9fc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Совместная деятельность с родителями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8" name="Picture 2" descr=""/>
          <p:cNvPicPr/>
          <p:nvPr/>
        </p:nvPicPr>
        <p:blipFill>
          <a:blip r:embed="rId2"/>
          <a:stretch/>
        </p:blipFill>
        <p:spPr>
          <a:xfrm>
            <a:off x="323640" y="1484640"/>
            <a:ext cx="4248000" cy="3186000"/>
          </a:xfrm>
          <a:prstGeom prst="rect">
            <a:avLst/>
          </a:prstGeom>
          <a:ln w="190440">
            <a:solidFill>
              <a:srgbClr val="ffffff"/>
            </a:solidFill>
            <a:miter/>
          </a:ln>
          <a:effectLst>
            <a:outerShdw algn="tl" blurRad="65000" dir="12900000" dist="50800" kx="195000" ky="145000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dir="t" rig="twoP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9" name="Picture 3" descr=""/>
          <p:cNvPicPr/>
          <p:nvPr/>
        </p:nvPicPr>
        <p:blipFill>
          <a:blip r:embed="rId3"/>
          <a:stretch/>
        </p:blipFill>
        <p:spPr>
          <a:xfrm>
            <a:off x="4572000" y="2853000"/>
            <a:ext cx="4248000" cy="3276000"/>
          </a:xfrm>
          <a:prstGeom prst="rect">
            <a:avLst/>
          </a:prstGeom>
          <a:ln w="190440">
            <a:solidFill>
              <a:srgbClr val="ffffff"/>
            </a:solidFill>
            <a:miter/>
          </a:ln>
          <a:effectLst>
            <a:outerShdw algn="tl" blurRad="65000" dir="12900000" dist="50800" kx="195000" ky="145000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dir="t" rig="twoP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transition spd="slow" advTm="6000">
    <p:wedge/>
  </p:transition>
  <p:timing>
    <p:tnLst>
      <p:par>
        <p:cTn id="42" dur="indefinite" restart="never" nodeType="tmRoot">
          <p:childTnLst>
            <p:seq>
              <p:cTn id="4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icture 3" descr=""/>
          <p:cNvPicPr/>
          <p:nvPr/>
        </p:nvPicPr>
        <p:blipFill>
          <a:blip r:embed="rId2"/>
          <a:srcRect l="6435" t="7351" r="0" b="25828"/>
          <a:stretch/>
        </p:blipFill>
        <p:spPr>
          <a:xfrm>
            <a:off x="3204000" y="476640"/>
            <a:ext cx="3139200" cy="314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1" name="Picture 2" descr=""/>
          <p:cNvPicPr/>
          <p:nvPr/>
        </p:nvPicPr>
        <p:blipFill>
          <a:blip r:embed="rId3"/>
          <a:srcRect l="0" t="21064" r="0" b="17874"/>
          <a:stretch/>
        </p:blipFill>
        <p:spPr>
          <a:xfrm>
            <a:off x="0" y="332640"/>
            <a:ext cx="3203640" cy="314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2" name="Picture 2" descr=""/>
          <p:cNvPicPr/>
          <p:nvPr/>
        </p:nvPicPr>
        <p:blipFill>
          <a:blip r:embed="rId4"/>
          <a:srcRect l="21693" t="26062" r="11789" b="26209"/>
          <a:stretch/>
        </p:blipFill>
        <p:spPr>
          <a:xfrm>
            <a:off x="6372360" y="3573000"/>
            <a:ext cx="2771280" cy="3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3" name="Picture 2" descr=""/>
          <p:cNvPicPr/>
          <p:nvPr/>
        </p:nvPicPr>
        <p:blipFill>
          <a:blip r:embed="rId5"/>
          <a:srcRect l="5349" t="14949" r="8819" b="34138"/>
          <a:stretch/>
        </p:blipFill>
        <p:spPr>
          <a:xfrm>
            <a:off x="0" y="3573000"/>
            <a:ext cx="3419640" cy="3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4" name="Picture 3" descr=""/>
          <p:cNvPicPr/>
          <p:nvPr/>
        </p:nvPicPr>
        <p:blipFill>
          <a:blip r:embed="rId6"/>
          <a:srcRect l="0" t="22907" r="0" b="10272"/>
          <a:stretch/>
        </p:blipFill>
        <p:spPr>
          <a:xfrm>
            <a:off x="3420000" y="3573000"/>
            <a:ext cx="2952000" cy="3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5" name="Picture 2" descr=""/>
          <p:cNvPicPr/>
          <p:nvPr/>
        </p:nvPicPr>
        <p:blipFill>
          <a:blip r:embed="rId7"/>
          <a:srcRect l="6404" t="0" r="4444" b="0"/>
          <a:stretch/>
        </p:blipFill>
        <p:spPr>
          <a:xfrm>
            <a:off x="6300360" y="404640"/>
            <a:ext cx="2843280" cy="314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ransition spd="slow" advTm="6000">
    <p:wedge/>
  </p:transition>
  <p:timing>
    <p:tnLst>
      <p:par>
        <p:cTn id="44" dur="indefinite" restart="never" nodeType="tmRoot">
          <p:childTnLst>
            <p:seq>
              <p:cTn id="4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extShape 1"/>
          <p:cNvSpPr txBox="1"/>
          <p:nvPr/>
        </p:nvSpPr>
        <p:spPr>
          <a:xfrm>
            <a:off x="685800" y="1196640"/>
            <a:ext cx="7772040" cy="36000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i="1" lang="ru-RU" sz="6600" spc="-1" strike="noStrike" cap="all">
                <a:solidFill>
                  <a:srgbClr val="7b34d2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Счастливого пути!!!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ransition spd="slow" advTm="6000">
    <p:wedge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i="1" lang="ru-RU" sz="3600" spc="-1" strike="noStrike" cap="all">
                <a:solidFill>
                  <a:srgbClr val="7b34d2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Наши воспитатели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6" name="TextShape 2"/>
          <p:cNvSpPr txBox="1"/>
          <p:nvPr/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i="1" lang="ru-RU" sz="28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Хуснутдинова Ольга Дмитриевна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07" name="Picture 2" descr=""/>
          <p:cNvPicPr/>
          <p:nvPr/>
        </p:nvPicPr>
        <p:blipFill>
          <a:blip r:embed="rId2"/>
          <a:stretch/>
        </p:blipFill>
        <p:spPr>
          <a:xfrm>
            <a:off x="323640" y="2349000"/>
            <a:ext cx="4039920" cy="3541680"/>
          </a:xfrm>
          <a:prstGeom prst="rect">
            <a:avLst/>
          </a:prstGeom>
          <a:ln w="127080">
            <a:solidFill>
              <a:srgbClr val="ffffff"/>
            </a:solidFill>
            <a:round/>
          </a:ln>
          <a:effectLst>
            <a:outerShdw algn="br" blurRad="76200" dir="10500000" dist="95250" kx="900000" rotWithShape="0" sx="97000" sy="23000">
              <a:srgbClr val="000000">
                <a:alpha val="20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08" name="TextShape 3"/>
          <p:cNvSpPr txBox="1"/>
          <p:nvPr/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i="1" lang="ru-RU" sz="28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Барнашова Наталья Владимировна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09" name="Picture 3" descr=""/>
          <p:cNvPicPr/>
          <p:nvPr/>
        </p:nvPicPr>
        <p:blipFill>
          <a:blip r:embed="rId3"/>
          <a:stretch/>
        </p:blipFill>
        <p:spPr>
          <a:xfrm>
            <a:off x="4572000" y="2360520"/>
            <a:ext cx="4206600" cy="3516120"/>
          </a:xfrm>
          <a:prstGeom prst="rect">
            <a:avLst/>
          </a:prstGeom>
          <a:ln w="127080">
            <a:solidFill>
              <a:srgbClr val="ffffff"/>
            </a:solidFill>
            <a:round/>
          </a:ln>
          <a:effectLst>
            <a:outerShdw algn="br" blurRad="76200" dir="10500000" dist="95250" kx="900000" rotWithShape="0" sx="97000" sy="23000">
              <a:srgbClr val="000000">
                <a:alpha val="20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transition spd="slow" advTm="6000">
    <p:wedge/>
  </p:transition>
  <p:timing>
    <p:tnLst>
      <p:par>
        <p:cTn id="8" dur="indefinite" restart="never" nodeType="tmRoot">
          <p:childTnLst>
            <p:seq>
              <p:cTn id="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extShape 1"/>
          <p:cNvSpPr txBox="1"/>
          <p:nvPr/>
        </p:nvSpPr>
        <p:spPr>
          <a:xfrm>
            <a:off x="457200" y="548640"/>
            <a:ext cx="8229240" cy="1151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i="1" lang="ru-RU" sz="3600" spc="-1" strike="noStrike">
                <a:solidFill>
                  <a:srgbClr val="6a289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НАШ МЛАДШИЙ ВОСПИТАТЕЛЬ</a:t>
            </a:r>
            <a:r>
              <a:rPr b="1" i="1" lang="ru-RU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r>
              <a:rPr b="1" i="1" lang="ru-RU" sz="3600" spc="-1" strike="noStrike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Тимофеева Тамара Андреевна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11" name="Picture 4" descr=""/>
          <p:cNvPicPr/>
          <p:nvPr/>
        </p:nvPicPr>
        <p:blipFill>
          <a:blip r:embed="rId2"/>
          <a:stretch/>
        </p:blipFill>
        <p:spPr>
          <a:xfrm>
            <a:off x="2339640" y="1917000"/>
            <a:ext cx="4752000" cy="3600000"/>
          </a:xfrm>
          <a:prstGeom prst="rect">
            <a:avLst/>
          </a:prstGeom>
          <a:ln w="19044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transition spd="slow" advTm="5000">
    <p:wedge/>
  </p:transition>
  <p:timing>
    <p:tnLst>
      <p:par>
        <p:cTn id="10" dur="indefinite" restart="never" nodeType="tmRoot">
          <p:childTnLst>
            <p:seq>
              <p:cTn id="1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3" name="TextShape 2"/>
          <p:cNvSpPr txBox="1"/>
          <p:nvPr/>
        </p:nvSpPr>
        <p:spPr>
          <a:xfrm>
            <a:off x="457200" y="836640"/>
            <a:ext cx="4038120" cy="5289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</a:pPr>
            <a:r>
              <a:rPr b="1" i="1" lang="ru-RU" sz="2800" spc="-1" strike="noStrike" cap="all">
                <a:solidFill>
                  <a:srgbClr val="7b34d2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</a:t>
            </a:r>
            <a:r>
              <a:rPr b="1" i="1" lang="ru-RU" sz="2800" spc="-1" strike="noStrike" cap="all">
                <a:solidFill>
                  <a:srgbClr val="7b34d2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Заведующий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1" i="1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Аршина Марина Викторовна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4" name="TextShape 3"/>
          <p:cNvSpPr txBox="1"/>
          <p:nvPr/>
        </p:nvSpPr>
        <p:spPr>
          <a:xfrm>
            <a:off x="4648320" y="620640"/>
            <a:ext cx="4038120" cy="5505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</a:pPr>
            <a:r>
              <a:rPr b="1" i="1" lang="ru-RU" sz="2800" spc="-1" strike="noStrike" cap="all">
                <a:solidFill>
                  <a:srgbClr val="7b34d2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Ст.воспитатель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1" i="1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Рахимулина Галина Георгиевна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15" name="Picture 2" descr=""/>
          <p:cNvPicPr/>
          <p:nvPr/>
        </p:nvPicPr>
        <p:blipFill>
          <a:blip r:embed="rId2"/>
          <a:stretch/>
        </p:blipFill>
        <p:spPr>
          <a:xfrm>
            <a:off x="5004000" y="2205000"/>
            <a:ext cx="3312000" cy="3816000"/>
          </a:xfrm>
          <a:prstGeom prst="rect">
            <a:avLst/>
          </a:prstGeom>
          <a:ln w="19044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16" name="Picture 2" descr=""/>
          <p:cNvPicPr/>
          <p:nvPr/>
        </p:nvPicPr>
        <p:blipFill>
          <a:blip r:embed="rId3"/>
          <a:srcRect l="14280" t="6684" r="33349" b="58311"/>
          <a:stretch/>
        </p:blipFill>
        <p:spPr>
          <a:xfrm>
            <a:off x="683640" y="2349000"/>
            <a:ext cx="3960000" cy="3744000"/>
          </a:xfrm>
          <a:prstGeom prst="rect">
            <a:avLst/>
          </a:prstGeom>
          <a:ln w="19044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transition spd="slow" advTm="6000">
    <p:wedge/>
  </p:transition>
  <p:timing>
    <p:tnLst>
      <p:par>
        <p:cTn id="12" dur="indefinite" restart="never" nodeType="tmRoot">
          <p:childTnLst>
            <p:seq>
              <p:cTn id="1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i="1" lang="ru-RU" sz="5400" spc="-1" strike="noStrike" cap="all">
                <a:solidFill>
                  <a:srgbClr val="7b34d2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Наша группа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18" name="Picture 2" descr=""/>
          <p:cNvPicPr/>
          <p:nvPr/>
        </p:nvPicPr>
        <p:blipFill>
          <a:blip r:embed="rId2"/>
          <a:stretch/>
        </p:blipFill>
        <p:spPr>
          <a:xfrm>
            <a:off x="3338640" y="2939400"/>
            <a:ext cx="2466720" cy="1847520"/>
          </a:xfrm>
          <a:prstGeom prst="rect">
            <a:avLst/>
          </a:prstGeom>
          <a:ln>
            <a:noFill/>
          </a:ln>
        </p:spPr>
      </p:pic>
      <p:pic>
        <p:nvPicPr>
          <p:cNvPr id="319" name="Picture 2" descr=""/>
          <p:cNvPicPr/>
          <p:nvPr/>
        </p:nvPicPr>
        <p:blipFill>
          <a:blip r:embed="rId3"/>
          <a:stretch/>
        </p:blipFill>
        <p:spPr>
          <a:xfrm>
            <a:off x="467640" y="1772640"/>
            <a:ext cx="3816000" cy="43196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</p:pic>
      <p:pic>
        <p:nvPicPr>
          <p:cNvPr id="320" name="Picture 2" descr=""/>
          <p:cNvPicPr/>
          <p:nvPr/>
        </p:nvPicPr>
        <p:blipFill>
          <a:blip r:embed="rId4"/>
          <a:stretch/>
        </p:blipFill>
        <p:spPr>
          <a:xfrm>
            <a:off x="4860000" y="1772640"/>
            <a:ext cx="3888000" cy="43200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</p:pic>
    </p:spTree>
  </p:cSld>
  <p:transition spd="slow" advTm="5000">
    <p:wedge/>
  </p:transition>
  <p:timing>
    <p:tnLst>
      <p:par>
        <p:cTn id="14" dur="indefinite" restart="never" nodeType="tmRoot">
          <p:childTnLst>
            <p:seq>
              <p:cTn id="1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3" descr=""/>
          <p:cNvPicPr/>
          <p:nvPr/>
        </p:nvPicPr>
        <p:blipFill>
          <a:blip r:embed="rId2"/>
          <a:stretch/>
        </p:blipFill>
        <p:spPr>
          <a:xfrm>
            <a:off x="251640" y="260640"/>
            <a:ext cx="4392000" cy="32918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88900" rotWithShape="0">
              <a:srgbClr val="000000">
                <a:alpha val="45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2" name="Picture 4" descr=""/>
          <p:cNvPicPr/>
          <p:nvPr/>
        </p:nvPicPr>
        <p:blipFill>
          <a:blip r:embed="rId3"/>
          <a:stretch/>
        </p:blipFill>
        <p:spPr>
          <a:xfrm>
            <a:off x="4788000" y="260640"/>
            <a:ext cx="4134240" cy="33120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88900" rotWithShape="0">
              <a:srgbClr val="000000">
                <a:alpha val="45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3" name="Picture 6" descr=""/>
          <p:cNvPicPr/>
          <p:nvPr/>
        </p:nvPicPr>
        <p:blipFill>
          <a:blip r:embed="rId4"/>
          <a:stretch/>
        </p:blipFill>
        <p:spPr>
          <a:xfrm>
            <a:off x="179640" y="3717000"/>
            <a:ext cx="4464000" cy="29520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88900" rotWithShape="0">
              <a:srgbClr val="000000">
                <a:alpha val="45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4" name="Picture 2" descr=""/>
          <p:cNvPicPr/>
          <p:nvPr/>
        </p:nvPicPr>
        <p:blipFill>
          <a:blip r:embed="rId5"/>
          <a:stretch/>
        </p:blipFill>
        <p:spPr>
          <a:xfrm>
            <a:off x="-15239880" y="-11430000"/>
            <a:ext cx="8999640" cy="6749640"/>
          </a:xfrm>
          <a:prstGeom prst="rect">
            <a:avLst/>
          </a:prstGeom>
          <a:ln>
            <a:noFill/>
          </a:ln>
        </p:spPr>
      </p:pic>
      <p:pic>
        <p:nvPicPr>
          <p:cNvPr id="325" name="Picture 2" descr=""/>
          <p:cNvPicPr/>
          <p:nvPr/>
        </p:nvPicPr>
        <p:blipFill>
          <a:blip r:embed="rId6"/>
          <a:stretch/>
        </p:blipFill>
        <p:spPr>
          <a:xfrm>
            <a:off x="4788000" y="3717000"/>
            <a:ext cx="4176000" cy="29520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88900" rotWithShape="0">
              <a:srgbClr val="000000">
                <a:alpha val="45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transition spd="slow" advTm="6000">
    <p:wedge/>
  </p:transition>
  <p:timing>
    <p:tnLst>
      <p:par>
        <p:cTn id="16" dur="indefinite" restart="never" nodeType="tmRoot">
          <p:childTnLst>
            <p:seq>
              <p:cTn id="1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i="1" lang="ru-RU" sz="4400" spc="-1" strike="noStrike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НАШИ ВЫПУСКНИКИ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27" name="Picture 2" descr=""/>
          <p:cNvPicPr/>
          <p:nvPr/>
        </p:nvPicPr>
        <p:blipFill>
          <a:blip r:embed="rId2"/>
          <a:stretch/>
        </p:blipFill>
        <p:spPr>
          <a:xfrm>
            <a:off x="3500280" y="2791440"/>
            <a:ext cx="2142720" cy="2142720"/>
          </a:xfrm>
          <a:prstGeom prst="rect">
            <a:avLst/>
          </a:prstGeom>
          <a:ln>
            <a:noFill/>
          </a:ln>
        </p:spPr>
      </p:pic>
      <p:pic>
        <p:nvPicPr>
          <p:cNvPr id="328" name="Picture 2" descr=""/>
          <p:cNvPicPr/>
          <p:nvPr/>
        </p:nvPicPr>
        <p:blipFill>
          <a:blip r:embed="rId3"/>
          <a:stretch/>
        </p:blipFill>
        <p:spPr>
          <a:xfrm>
            <a:off x="539640" y="1268640"/>
            <a:ext cx="8064360" cy="5300280"/>
          </a:xfrm>
          <a:prstGeom prst="rect">
            <a:avLst/>
          </a:prstGeom>
          <a:ln w="127080">
            <a:solidFill>
              <a:srgbClr val="ffffff"/>
            </a:solidFill>
            <a:round/>
          </a:ln>
          <a:effectLst>
            <a:outerShdw algn="br" blurRad="76200" dir="10500000" dist="95250" kx="900000" rotWithShape="0" sx="97000" sy="23000">
              <a:srgbClr val="000000">
                <a:alpha val="20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transition spd="slow" advTm="6000">
    <p:wedge/>
  </p:transition>
  <p:timing>
    <p:tnLst>
      <p:par>
        <p:cTn id="18" dur="indefinite" restart="never" nodeType="tmRoot">
          <p:childTnLst>
            <p:seq>
              <p:cTn id="1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icture 2" descr=""/>
          <p:cNvPicPr/>
          <p:nvPr/>
        </p:nvPicPr>
        <p:blipFill>
          <a:blip r:embed="rId1"/>
          <a:stretch/>
        </p:blipFill>
        <p:spPr>
          <a:xfrm>
            <a:off x="0" y="4320"/>
            <a:ext cx="9143640" cy="6848640"/>
          </a:xfrm>
          <a:prstGeom prst="rect">
            <a:avLst/>
          </a:prstGeom>
          <a:ln>
            <a:noFill/>
          </a:ln>
        </p:spPr>
      </p:pic>
      <p:pic>
        <p:nvPicPr>
          <p:cNvPr id="330" name="Picture 2" descr=""/>
          <p:cNvPicPr/>
          <p:nvPr/>
        </p:nvPicPr>
        <p:blipFill>
          <a:blip r:embed="rId2"/>
          <a:stretch/>
        </p:blipFill>
        <p:spPr>
          <a:xfrm>
            <a:off x="611640" y="692640"/>
            <a:ext cx="7920360" cy="5544360"/>
          </a:xfrm>
          <a:prstGeom prst="rect">
            <a:avLst/>
          </a:prstGeom>
          <a:ln w="19044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transition spd="slow" advTm="6000">
    <p:wedge/>
  </p:transition>
  <p:timing>
    <p:tnLst>
      <p:par>
        <p:cTn id="20" dur="indefinite" restart="never" nodeType="tmRoot">
          <p:childTnLst>
            <p:seq>
              <p:cTn id="2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</TotalTime>
  <Application>LibreOffice/5.3.0.3$Windows_X86_64 LibreOffice_project/7074905676c47b82bbcfbea1aeefc84afe1c50e1</Application>
  <Words>58</Words>
  <Paragraphs>22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2020-05-14T08:10:16Z</dcterms:created>
  <dc:creator>user</dc:creator>
  <dc:description/>
  <dc:language>ru-RU</dc:language>
  <cp:lastModifiedBy/>
  <dcterms:modified xsi:type="dcterms:W3CDTF">2020-06-01T13:55:34Z</dcterms:modified>
  <cp:revision>83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5</vt:i4>
  </property>
  <property fmtid="{D5CDD505-2E9C-101B-9397-08002B2CF9AE}" pid="7" name="Notes">
    <vt:i4>1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22</vt:i4>
  </property>
</Properties>
</file>